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876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64782" cy="143394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60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52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210979"/>
            <a:ext cx="8991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Shonar Bangla" pitchFamily="34" charset="0"/>
                <a:cs typeface="Shonar Bangla" pitchFamily="34" charset="0"/>
              </a:rPr>
              <a:t>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80639"/>
            <a:ext cx="8991600" cy="50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0536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50000"/>
                  </a:schemeClr>
                </a:solidFill>
              </a:rPr>
              <a:t>পরিচিতি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1659522"/>
            <a:ext cx="4343400" cy="430887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শিক্ষক </a:t>
            </a:r>
          </a:p>
          <a:p>
            <a:endParaRPr lang="bn-BD" sz="40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খন্দকার আবুসাইদ আহম্মেদ</a:t>
            </a:r>
          </a:p>
          <a:p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রণরামপুর উচচ 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বিদ্যালয়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জামালপুর ।</a:t>
            </a:r>
          </a:p>
          <a:p>
            <a:endParaRPr lang="bn-BD" sz="3600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sz="16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6018" y="1752600"/>
            <a:ext cx="4191000" cy="40934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পাঠ পরিচিতি</a:t>
            </a:r>
          </a:p>
          <a:p>
            <a:r>
              <a:rPr lang="bn-BD" sz="3200" dirty="0" smtClean="0"/>
              <a:t>শ্রেণি-নবম</a:t>
            </a:r>
          </a:p>
          <a:p>
            <a:r>
              <a:rPr lang="bn-BD" sz="3200" dirty="0" smtClean="0"/>
              <a:t>বিষয়-কৃষি শিক্ষা</a:t>
            </a:r>
          </a:p>
          <a:p>
            <a:r>
              <a:rPr lang="bn-BD" sz="3200" dirty="0" smtClean="0"/>
              <a:t>অধ্যায়-তৃতীয়</a:t>
            </a:r>
          </a:p>
          <a:p>
            <a:r>
              <a:rPr lang="bn-BD" sz="3200" dirty="0" smtClean="0"/>
              <a:t>বিশেষ পাঠ-মাছ চাষ</a:t>
            </a:r>
          </a:p>
          <a:p>
            <a:r>
              <a:rPr lang="bn-BD" sz="3200" dirty="0" smtClean="0"/>
              <a:t>সময়-৫০ মিনিট</a:t>
            </a:r>
          </a:p>
          <a:p>
            <a:r>
              <a:rPr lang="bn-BD" sz="3200" dirty="0" smtClean="0"/>
              <a:t>তারিখ-২০-০১-২০১৪</a:t>
            </a:r>
          </a:p>
          <a:p>
            <a:r>
              <a:rPr lang="bn-BD" dirty="0" smtClean="0"/>
              <a:t> </a:t>
            </a:r>
          </a:p>
          <a:p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7048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895600" cy="1737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6999"/>
            <a:ext cx="2895600" cy="1921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4" y="2666998"/>
            <a:ext cx="3543296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2" y="365760"/>
            <a:ext cx="261937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75" y="4876800"/>
            <a:ext cx="3619500" cy="1257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5029200"/>
            <a:ext cx="5258803" cy="1308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14" y="409813"/>
            <a:ext cx="1994387" cy="17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10710624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11500" dirty="0" smtClean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11500" u="sng" dirty="0" smtClean="0">
                <a:latin typeface="Shonar Bangla" pitchFamily="34" charset="0"/>
                <a:cs typeface="Shonar Bangla" pitchFamily="34" charset="0"/>
              </a:rPr>
              <a:t>আজকের পাঠ</a:t>
            </a:r>
          </a:p>
          <a:p>
            <a:pPr algn="ctr"/>
            <a:endParaRPr lang="bn-BD" sz="11500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bn-BD" sz="115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মৎস্য  সম্পদ</a:t>
            </a:r>
          </a:p>
          <a:p>
            <a:pPr algn="ctr"/>
            <a:endParaRPr lang="bn-BD" sz="11500" dirty="0">
              <a:latin typeface="Shonar Bangla" pitchFamily="34" charset="0"/>
              <a:cs typeface="Shonar Bangla" pitchFamily="34" charset="0"/>
            </a:endParaRPr>
          </a:p>
          <a:p>
            <a:pPr algn="ctr"/>
            <a:endParaRPr lang="en-US" sz="115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137"/>
            <a:ext cx="9144000" cy="80945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</a:t>
            </a:r>
          </a:p>
          <a:p>
            <a:endParaRPr lang="bn-BD" sz="4400" dirty="0" smtClean="0"/>
          </a:p>
          <a:p>
            <a:r>
              <a:rPr lang="bn-BD" sz="2800" dirty="0" smtClean="0"/>
              <a:t>১। মৎস্য</a:t>
            </a:r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সম্পদ কি বলতে পারবে।২। মৎস্য  সম্পদের  উৎস্য  কয়টি  ও কি কি তা জানতে পারবে ৩। আবাসস্থল  অনুসারে  বাংলাদেশর মৎস্য সম্পদ  কে  কয়টি শ্রেণীতে  ভাগ  করা  </a:t>
            </a:r>
            <a:r>
              <a:rPr lang="bn-BD" sz="4400" smtClean="0">
                <a:latin typeface="Shonar Bangla" pitchFamily="34" charset="0"/>
                <a:cs typeface="Shonar Bangla" pitchFamily="34" charset="0"/>
              </a:rPr>
              <a:t>যায় </a:t>
            </a:r>
            <a:r>
              <a:rPr lang="bn-BD" sz="4400" smtClean="0">
                <a:latin typeface="Shonar Bangla" pitchFamily="34" charset="0"/>
                <a:cs typeface="Shonar Bangla" pitchFamily="34" charset="0"/>
              </a:rPr>
              <a:t>তা জানতে পারবে।</a:t>
            </a:r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৪। চাষ উপযোগী  মাছ  </a:t>
            </a: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কি কি তা জানতে পারবে ।</a:t>
            </a:r>
          </a:p>
          <a:p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৫।ডিমওয়ালা ও পোনা মাছ নিধনের কুফলগুলো ব্যাখ্যা করতে পারবে।</a:t>
            </a:r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  <a:p>
            <a:endParaRPr lang="bn-BD" sz="4400" dirty="0">
              <a:latin typeface="Shonar Bangla" pitchFamily="34" charset="0"/>
              <a:cs typeface="Shonar Bangla" pitchFamily="34" charset="0"/>
            </a:endParaRPr>
          </a:p>
          <a:p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74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76662"/>
            <a:ext cx="4495800" cy="2928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80696"/>
            <a:ext cx="4495800" cy="3024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3810000"/>
            <a:ext cx="4125686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4572"/>
            <a:ext cx="4114800" cy="30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8834"/>
            <a:ext cx="6830291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Shonar Bangla" pitchFamily="34" charset="0"/>
                <a:cs typeface="Shonar Bangla" pitchFamily="34" charset="0"/>
              </a:rPr>
              <a:t>দলীয় কাজ</a:t>
            </a:r>
            <a:endParaRPr lang="en-US" sz="8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2133600"/>
            <a:ext cx="6767945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ডিম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ওয়ালা</a:t>
            </a: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  মাছ নিধণের কুফল ব্যখ্যা কর</a:t>
            </a:r>
            <a:r>
              <a:rPr lang="bn-BD" sz="2400" dirty="0" smtClean="0">
                <a:latin typeface="Shonar Bangla" pitchFamily="34" charset="0"/>
                <a:cs typeface="Shonar Bangla" pitchFamily="34" charset="0"/>
              </a:rPr>
              <a:t>। 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698269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883" y="76200"/>
            <a:ext cx="91440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</a:p>
          <a:p>
            <a:pPr algn="ctr"/>
            <a:endParaRPr lang="en-US" sz="72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36117" cy="470898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। পোনা মাছ কি?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২। কয়েকটি স্বাদু পানি  মাছের  নাম লিখ?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৩। রুই মাছের খাদ্য ও খাদ্যভাস  কোন  স্তরের ?</a:t>
            </a:r>
          </a:p>
          <a:p>
            <a:r>
              <a:rPr lang="bn-BD" sz="4800" dirty="0" smtClean="0">
                <a:latin typeface="Shonar Bangla" pitchFamily="34" charset="0"/>
                <a:cs typeface="Shonar Bangla" pitchFamily="34" charset="0"/>
              </a:rPr>
              <a:t>৪। কয়েকটি  লোনা  পানির  মাছের  নাম  লিখ?</a:t>
            </a:r>
          </a:p>
          <a:p>
            <a:endParaRPr lang="bn-BD" sz="48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4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255454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Shonar Bangla" pitchFamily="34" charset="0"/>
                <a:cs typeface="Shonar Bangla" pitchFamily="34" charset="0"/>
              </a:rPr>
              <a:t>বাড়ীর  কাজ</a:t>
            </a:r>
          </a:p>
          <a:p>
            <a:pPr algn="ctr"/>
            <a:endParaRPr lang="bn-BD" sz="80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403187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প্রদত্ত ত</a:t>
            </a:r>
            <a:r>
              <a:rPr lang="bn-BD" sz="3600" dirty="0" smtClean="0">
                <a:latin typeface="Shonar Bangla" pitchFamily="34" charset="0"/>
                <a:cs typeface="Shonar Bangla" pitchFamily="34" charset="0"/>
              </a:rPr>
              <a:t>থ্যের </a:t>
            </a:r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আলোকে মৎস্য সম্পদ  সম্প্রসারণে কী কী পদক্ষেপ গ্রহন করা যায়?নিজস্ব মতামতের আলোকে  তা বিশ্লেষণ  কর ।</a:t>
            </a:r>
          </a:p>
          <a:p>
            <a:endParaRPr lang="bn-BD" sz="4400" dirty="0">
              <a:latin typeface="Shonar Bangla" pitchFamily="34" charset="0"/>
              <a:cs typeface="Shonar Bangla" pitchFamily="34" charset="0"/>
            </a:endParaRPr>
          </a:p>
          <a:p>
            <a:endParaRPr lang="bn-BD" sz="4400" dirty="0" smtClean="0">
              <a:latin typeface="Shonar Bangla" pitchFamily="34" charset="0"/>
              <a:cs typeface="Shonar Bangla" pitchFamily="34" charset="0"/>
            </a:endParaRPr>
          </a:p>
          <a:p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154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54</cp:revision>
  <dcterms:created xsi:type="dcterms:W3CDTF">2006-08-16T00:00:00Z</dcterms:created>
  <dcterms:modified xsi:type="dcterms:W3CDTF">2014-01-21T14:56:21Z</dcterms:modified>
</cp:coreProperties>
</file>